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64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01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9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992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49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9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41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2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11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25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8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AA3DD-88D1-4069-A5D7-9F983856D843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0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AA3DD-88D1-4069-A5D7-9F983856D843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A771E-CBFF-4E6A-ACD5-EEF29C143A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62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33532"/>
            <a:ext cx="12192000" cy="6244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032810"/>
            <a:ext cx="12192000" cy="200722"/>
          </a:xfrm>
          <a:prstGeom prst="rect">
            <a:avLst/>
          </a:prstGeom>
          <a:solidFill>
            <a:srgbClr val="E00122"/>
          </a:solidFill>
          <a:ln>
            <a:noFill/>
          </a:ln>
          <a:effectLst>
            <a:outerShdw blurRad="76200" dist="50800" dir="5400000" algn="t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336" y="6032810"/>
            <a:ext cx="1310596" cy="82519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509" y="1034822"/>
            <a:ext cx="58233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C3092B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Technical Design Thinking II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C3092B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Spring 2025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319" y="1227016"/>
            <a:ext cx="3724795" cy="392484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294922" y="2516606"/>
            <a:ext cx="5278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MATLAB 2 – Repetition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98640" y="4290097"/>
            <a:ext cx="24662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Dr. Bruce McFall</a:t>
            </a:r>
          </a:p>
        </p:txBody>
      </p:sp>
    </p:spTree>
    <p:extLst>
      <p:ext uri="{BB962C8B-B14F-4D97-AF65-F5344CB8AC3E}">
        <p14:creationId xmlns:p14="http://schemas.microsoft.com/office/powerpoint/2010/main" val="114160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33532"/>
            <a:ext cx="12192000" cy="6244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032810"/>
            <a:ext cx="12192000" cy="200722"/>
          </a:xfrm>
          <a:prstGeom prst="rect">
            <a:avLst/>
          </a:prstGeom>
          <a:solidFill>
            <a:srgbClr val="E00122"/>
          </a:solidFill>
          <a:ln>
            <a:noFill/>
          </a:ln>
          <a:effectLst>
            <a:outerShdw blurRad="76200" dist="50800" dir="5400000" algn="t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336" y="6032810"/>
            <a:ext cx="1310596" cy="8251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03086" y="198481"/>
            <a:ext cx="9385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sz="2800" kern="0" dirty="0">
                <a:solidFill>
                  <a:srgbClr val="C309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MATLAB Repetition Structures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29970" y="1528844"/>
            <a:ext cx="3962400" cy="2469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for loop variable takes on each value in the set of values provided</a:t>
            </a:r>
          </a:p>
          <a:p>
            <a:endParaRPr lang="en-US" sz="1050" dirty="0"/>
          </a:p>
          <a:p>
            <a:pPr marL="344488" indent="0">
              <a:buNone/>
            </a:pPr>
            <a:r>
              <a:rPr lang="en-US" b="1" dirty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set_of_values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repeated commands</a:t>
            </a:r>
          </a:p>
          <a:p>
            <a:pPr marL="344488" indent="0">
              <a:buNone/>
            </a:pPr>
            <a:r>
              <a:rPr lang="en-US" b="1" dirty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  <a:p>
            <a:pPr marL="344488" indent="0">
              <a:buNone/>
            </a:pPr>
            <a:r>
              <a:rPr lang="en-US" dirty="0"/>
              <a:t>The </a:t>
            </a:r>
            <a:r>
              <a:rPr lang="en-US" i="1" dirty="0"/>
              <a:t>set of values</a:t>
            </a:r>
            <a:r>
              <a:rPr lang="en-US" dirty="0"/>
              <a:t> can be:</a:t>
            </a:r>
          </a:p>
          <a:p>
            <a:pPr marL="687388"/>
            <a:r>
              <a:rPr lang="en-US" dirty="0"/>
              <a:t>A vector: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[1,4,5,2,3]</a:t>
            </a:r>
          </a:p>
          <a:p>
            <a:pPr marL="687388"/>
            <a:r>
              <a:rPr lang="en-US" dirty="0"/>
              <a:t>A range: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start:step:stop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17341" y="1528844"/>
            <a:ext cx="3657600" cy="1638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while loop continues to repeat until the condition becomes false</a:t>
            </a:r>
          </a:p>
          <a:p>
            <a:endParaRPr lang="en-US" sz="1050" dirty="0"/>
          </a:p>
          <a:p>
            <a:pPr marL="344488" indent="0">
              <a:buNone/>
            </a:pPr>
            <a:r>
              <a:rPr lang="en-US" b="1" dirty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repeated commands</a:t>
            </a:r>
          </a:p>
          <a:p>
            <a:pPr marL="344488" indent="0">
              <a:buNone/>
            </a:pPr>
            <a:r>
              <a:rPr lang="en-US" b="1" dirty="0">
                <a:solidFill>
                  <a:srgbClr val="3333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557682" y="3543300"/>
            <a:ext cx="3982570" cy="2192908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dirty="0"/>
              <a:t>With the while loop, make sure you initialize variables used in the condition prior to entering the loop and update them inside the loop. </a:t>
            </a:r>
            <a:r>
              <a:rPr lang="en-US" b="1" dirty="0">
                <a:sym typeface="Symbol" panose="05050102010706020507" pitchFamily="18" charset="2"/>
              </a:rPr>
              <a:t></a:t>
            </a:r>
            <a:r>
              <a:rPr lang="en-US" b="1" dirty="0"/>
              <a:t> infinite loop!</a:t>
            </a:r>
          </a:p>
          <a:p>
            <a:pPr algn="ctr"/>
            <a:endParaRPr lang="en-US" sz="1050" dirty="0"/>
          </a:p>
          <a:p>
            <a:pPr algn="ctr"/>
            <a:r>
              <a:rPr lang="en-US" dirty="0"/>
              <a:t>In MATLAB, in the command window, use </a:t>
            </a:r>
            <a:r>
              <a:rPr lang="en-US" b="1" dirty="0" err="1"/>
              <a:t>Ctrl+C</a:t>
            </a:r>
            <a:r>
              <a:rPr lang="en-US" dirty="0"/>
              <a:t> to stop execution if you end up in an infinite loop.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19400" y="1066800"/>
            <a:ext cx="2190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u="sng" dirty="0"/>
              <a:t>for</a:t>
            </a:r>
            <a:r>
              <a:rPr lang="en-US" sz="2000" b="1" u="sng" dirty="0"/>
              <a:t> Loop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10400" y="1066800"/>
            <a:ext cx="2190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u="sng" dirty="0"/>
              <a:t>while</a:t>
            </a:r>
            <a:r>
              <a:rPr lang="en-US" sz="2000" b="1" u="sng" dirty="0"/>
              <a:t> Loop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05000" y="4267200"/>
            <a:ext cx="4343400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Investigate the following 3 commands that </a:t>
            </a:r>
            <a:r>
              <a:rPr lang="en-US" i="1" dirty="0"/>
              <a:t>can/will</a:t>
            </a:r>
            <a:r>
              <a:rPr lang="en-US" dirty="0"/>
              <a:t> be helpful when using these loops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/>
              <a:t>continue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/>
              <a:t>break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i="1" dirty="0"/>
              <a:t>round</a:t>
            </a:r>
          </a:p>
        </p:txBody>
      </p:sp>
    </p:spTree>
    <p:extLst>
      <p:ext uri="{BB962C8B-B14F-4D97-AF65-F5344CB8AC3E}">
        <p14:creationId xmlns:p14="http://schemas.microsoft.com/office/powerpoint/2010/main" val="285359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233532"/>
            <a:ext cx="12192000" cy="6244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032810"/>
            <a:ext cx="12192000" cy="200722"/>
          </a:xfrm>
          <a:prstGeom prst="rect">
            <a:avLst/>
          </a:prstGeom>
          <a:solidFill>
            <a:srgbClr val="E00122"/>
          </a:solidFill>
          <a:ln>
            <a:noFill/>
          </a:ln>
          <a:effectLst>
            <a:outerShdw blurRad="76200" dist="50800" dir="5400000" algn="t" rotWithShape="0">
              <a:schemeClr val="tx1">
                <a:lumMod val="50000"/>
                <a:lumOff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336" y="6032810"/>
            <a:ext cx="1310596" cy="8251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03086" y="198481"/>
            <a:ext cx="93858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457200">
              <a:defRPr/>
            </a:pPr>
            <a:r>
              <a:rPr lang="en-US" sz="2800" kern="0" dirty="0">
                <a:solidFill>
                  <a:srgbClr val="C3092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MATLAB Output Commands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065875" y="1438275"/>
            <a:ext cx="7622100" cy="225292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800" dirty="0"/>
              <a:t>MATLAB supports 3 commons ways to output information:</a:t>
            </a:r>
          </a:p>
          <a:p>
            <a:pPr marL="0" indent="0">
              <a:buNone/>
            </a:pPr>
            <a:endParaRPr lang="en-US" sz="1800" dirty="0"/>
          </a:p>
          <a:p>
            <a:pPr marL="388386" lvl="1" indent="-342900">
              <a:buFont typeface="+mj-lt"/>
              <a:buAutoNum type="arabicPeriod"/>
            </a:pPr>
            <a:r>
              <a:rPr lang="en-US" sz="1800" dirty="0"/>
              <a:t>Type the name of a variable without a trailing semi-colon</a:t>
            </a:r>
          </a:p>
          <a:p>
            <a:pPr marL="388386" lvl="1" indent="-342900">
              <a:buFont typeface="+mj-lt"/>
              <a:buAutoNum type="arabicPeriod"/>
            </a:pPr>
            <a:r>
              <a:rPr lang="en-US" sz="1800" dirty="0"/>
              <a:t>Use the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</a:t>
            </a:r>
            <a:r>
              <a:rPr lang="en-US" sz="1800" dirty="0"/>
              <a:t> function displays the value of variable without printing the variable name.  Syntax: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(x)</a:t>
            </a:r>
            <a:r>
              <a:rPr lang="en-US" sz="1800" dirty="0"/>
              <a:t>, where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800" dirty="0"/>
              <a:t> is the variable name for output</a:t>
            </a:r>
          </a:p>
          <a:p>
            <a:pPr marL="388386" lvl="1" indent="-342900">
              <a:buFont typeface="+mj-lt"/>
              <a:buAutoNum type="arabicPeriod"/>
            </a:pPr>
            <a:r>
              <a:rPr lang="en-US" sz="1800" dirty="0"/>
              <a:t>Use the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1800" dirty="0"/>
              <a:t> function.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1800" dirty="0"/>
              <a:t> uses the formatting string on each element of the variable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10CB61EE-37A7-4575-A791-D9353B142943}"/>
              </a:ext>
            </a:extLst>
          </p:cNvPr>
          <p:cNvSpPr txBox="1">
            <a:spLocks/>
          </p:cNvSpPr>
          <p:nvPr/>
        </p:nvSpPr>
        <p:spPr>
          <a:xfrm>
            <a:off x="2409825" y="3952875"/>
            <a:ext cx="6934200" cy="147117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>
              <a:buFont typeface="Arial"/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input(</a:t>
            </a:r>
            <a:r>
              <a:rPr lang="en-US" sz="16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ꞌInteger Number: ꞌ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42900" lvl="1" indent="0">
              <a:buFont typeface="Arial"/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Dec = input(</a:t>
            </a:r>
            <a:r>
              <a:rPr lang="en-US" sz="16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ꞌDecimal Number: ꞌ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42900" lvl="1" indent="0">
              <a:buFont typeface="Arial"/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input(</a:t>
            </a:r>
            <a:r>
              <a:rPr lang="en-US" sz="16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ꞌString: ꞌ, ꞌsꞌ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42900" lvl="1" indent="0">
              <a:buFont typeface="Arial"/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ꞌString: %s\</a:t>
            </a:r>
            <a:r>
              <a:rPr lang="en-US" sz="16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nInteger</a:t>
            </a:r>
            <a:r>
              <a:rPr lang="en-US" sz="16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%</a:t>
            </a:r>
            <a:r>
              <a:rPr lang="en-US" sz="16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6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sz="16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nDecimal</a:t>
            </a:r>
            <a:r>
              <a:rPr lang="en-US" sz="16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%f\nꞌ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Dec)</a:t>
            </a:r>
          </a:p>
        </p:txBody>
      </p:sp>
    </p:spTree>
    <p:extLst>
      <p:ext uri="{BB962C8B-B14F-4D97-AF65-F5344CB8AC3E}">
        <p14:creationId xmlns:p14="http://schemas.microsoft.com/office/powerpoint/2010/main" val="131194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5513</TotalTime>
  <Words>277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Symbol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</dc:creator>
  <cp:lastModifiedBy>Mcfall, Bruce (mcfallbd)</cp:lastModifiedBy>
  <cp:revision>298</cp:revision>
  <dcterms:created xsi:type="dcterms:W3CDTF">2020-08-20T17:03:11Z</dcterms:created>
  <dcterms:modified xsi:type="dcterms:W3CDTF">2025-01-19T23:54:45Z</dcterms:modified>
</cp:coreProperties>
</file>